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7"/>
  </p:notesMasterIdLst>
  <p:handoutMasterIdLst>
    <p:handoutMasterId r:id="rId8"/>
  </p:handoutMasterIdLst>
  <p:sldIdLst>
    <p:sldId id="286" r:id="rId2"/>
    <p:sldId id="270" r:id="rId3"/>
    <p:sldId id="288" r:id="rId4"/>
    <p:sldId id="289" r:id="rId5"/>
    <p:sldId id="287" r:id="rId6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3300"/>
    <a:srgbClr val="FF9900"/>
    <a:srgbClr val="A50021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E3B9A85F-38A5-4616-BE60-7DFA0AB19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66DE8EF5-66C4-4CD7-80A8-CB5E1B2A68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D4709BE5-9D6A-4607-9FDC-BD1EBF5708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8DAF839C-4039-407F-B054-84F942225B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5873118-76CC-4C39-A208-EA7AA6F2EBF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3495E867-684B-4991-81AD-EC9E1E3B80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A626C1CF-73CB-4D11-8FCE-22A29E0ACD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4C8B6568-79C1-460A-8A37-2530385A953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8BBCC8D0-9355-4687-9C8B-F958676FDF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74086" name="Rectangle 6">
            <a:extLst>
              <a:ext uri="{FF2B5EF4-FFF2-40B4-BE49-F238E27FC236}">
                <a16:creationId xmlns:a16="http://schemas.microsoft.com/office/drawing/2014/main" id="{B0813667-9DE9-4455-86C3-E9B7B1D666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7" name="Rectangle 7">
            <a:extLst>
              <a:ext uri="{FF2B5EF4-FFF2-40B4-BE49-F238E27FC236}">
                <a16:creationId xmlns:a16="http://schemas.microsoft.com/office/drawing/2014/main" id="{1ADC8F4C-12B8-4BDB-946A-6B2CF60AB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DBA4281-74D2-432C-B48E-5A920BB5621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3CC04F1B-086F-47D3-9E53-40502AB72C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076AA90A-4C88-4652-8EA2-6B3F1DBB14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221188" name="Rectangle 4">
            <a:extLst>
              <a:ext uri="{FF2B5EF4-FFF2-40B4-BE49-F238E27FC236}">
                <a16:creationId xmlns:a16="http://schemas.microsoft.com/office/drawing/2014/main" id="{85121F30-0377-4519-8ABD-8205451008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1189" name="Rectangle 5">
            <a:extLst>
              <a:ext uri="{FF2B5EF4-FFF2-40B4-BE49-F238E27FC236}">
                <a16:creationId xmlns:a16="http://schemas.microsoft.com/office/drawing/2014/main" id="{B1FE5D2F-1F64-4B56-81B0-0594B3ACBA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060D0D78-1570-468E-A654-030D148B2B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5FDA50-1518-4C10-A63B-60051B9F893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21191" name="AutoShape 7">
            <a:extLst>
              <a:ext uri="{FF2B5EF4-FFF2-40B4-BE49-F238E27FC236}">
                <a16:creationId xmlns:a16="http://schemas.microsoft.com/office/drawing/2014/main" id="{86B216F4-16DC-43E1-9185-B9FED9860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EBE17-E10A-4F99-9817-E4913A0B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AFE13E-1ACE-4384-B5AF-3FAAFC22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493A0-825C-4D51-8388-E98C1B68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2867C4-4DC6-4D2E-AD0D-D30347BB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B5D9E5-68E5-480D-978C-7E343A60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A15C-6AF6-4A12-9962-625F091B20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85967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D59E04-8E3F-4150-AA11-1CF04D848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CEA4A9-00F9-4534-AF6E-740C06A8D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77A4E2-310F-4598-884F-D191A090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80C1C-7A33-47A6-8B1A-9530817D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569DD-B0C9-410C-9265-855F62CB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E666B-6AB3-479B-B05D-D170148458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00892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04D77-EF99-411C-AC87-048D3274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57EBC7-A5A0-4C6A-91F2-DF4F31BD5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E3C2A2-F074-450C-8B11-FA38BAC4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F3756-722D-4D3D-B41A-BFBE9749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51AEB-7CA3-46F6-8B29-05497ED6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CE356-7A02-4F92-B3A4-626D686AB1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96941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2F9F4-E3F7-4695-B78C-0AB6DACF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20487B-EB3E-41B4-B429-D2A3494DA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52B09-7BFC-4249-A756-AC21509A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BD835E-98FC-4AA5-A16E-5DFE5D0A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BBA181-FAFA-41E0-B86E-41526FAC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B6ADA-58CC-4027-A26E-484565B1FB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25978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B720CE-2387-401A-9F92-19C98A1D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6F222D-B1E3-4FF6-B712-A35767F82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128014-26AC-465F-8339-A8C5651E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D22FF7-D000-4B83-BCE4-D0936728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CCCE87-413D-4406-B202-E3E367CE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842332-FCE4-460E-B5B2-ABD67A93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DAB42-0EEA-4691-8561-C8E41B32EF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6447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2DCCB-1FA0-4B43-8570-4C33C5D9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766E28-FF94-4CB1-83CA-5F9679467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12F082-BC65-4EFD-8766-41CB12505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9BF0EA-B36C-4255-B71F-6BB7B964C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FB875EF-CE0B-42AF-8875-2E7ACF451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646606F-0D0B-41CF-A001-8586FB92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C82D7C-DDAD-4442-9E3F-79C55642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F41564-AB5B-4DD8-A586-A5D5C45F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A0E20-17A9-4863-8A06-541D3DC71C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15059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D8984-EF14-4EB6-A3C2-5029258E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E2A8D9-AF76-4AB1-A24E-A058C1F3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875B67-A8FD-48B3-8120-7DB20CE1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2E7847-E862-454F-8ED6-7FBC610B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1DB01-F121-464E-86F3-C6E2E0FD4B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30769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A5AACD-7E9A-4E78-8217-CFAA3E5F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52CC5E-BA93-4789-A7DD-736D1171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AFBFB4-FB52-4C50-8AE9-48088A77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492B-C6F3-4FD8-90A0-DF41B5A337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0326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90DB2-4464-4777-9F19-4EBEECE4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1B0B29-F3C7-4F78-9304-978435CEA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866CA6-90E7-472B-AAFF-6C62FAE25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B5F705-6156-4FC5-AA9D-4A6060FE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D0FB21-D9E2-496B-B79C-8175206C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440562-F7FB-471C-B980-47D558BA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E3C5A-B8E0-4A00-A9F2-E673B1A082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536090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CAFE7-E090-49FC-AA60-1DD81D76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5848D7-E497-46F6-BA3B-85A29C34A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39C67D-6E5B-4104-AF85-2F95E2468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F4FE46-C9EB-4331-AA21-3642FFB7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0089D8-3BB3-4BDC-867F-9C36C41D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3CE235-8B71-44AF-9F20-2FEBEB16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A0258-0A6F-4FA5-8717-812A488F97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515871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920AF604-500B-4E0C-B988-467C9EE1C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198CE495-8C0A-459E-BB2D-ACE96E182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20164" name="AutoShape 4">
            <a:extLst>
              <a:ext uri="{FF2B5EF4-FFF2-40B4-BE49-F238E27FC236}">
                <a16:creationId xmlns:a16="http://schemas.microsoft.com/office/drawing/2014/main" id="{C9F8892E-83EB-4FD7-AA85-03AE1585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/>
          </a:p>
        </p:txBody>
      </p:sp>
      <p:sp>
        <p:nvSpPr>
          <p:cNvPr id="220165" name="Line 5">
            <a:extLst>
              <a:ext uri="{FF2B5EF4-FFF2-40B4-BE49-F238E27FC236}">
                <a16:creationId xmlns:a16="http://schemas.microsoft.com/office/drawing/2014/main" id="{105180B8-9825-4DE7-B876-DEEAF89C22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46A6EF6E-3C07-4A55-BD8B-D3FA75FDF6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220167" name="Rectangle 7">
            <a:extLst>
              <a:ext uri="{FF2B5EF4-FFF2-40B4-BE49-F238E27FC236}">
                <a16:creationId xmlns:a16="http://schemas.microsoft.com/office/drawing/2014/main" id="{6F68038A-34C1-4D3F-BDF3-D442ECEFDF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220168" name="Rectangle 8">
            <a:extLst>
              <a:ext uri="{FF2B5EF4-FFF2-40B4-BE49-F238E27FC236}">
                <a16:creationId xmlns:a16="http://schemas.microsoft.com/office/drawing/2014/main" id="{4A45BDF9-7F8A-4665-87F9-5ADFDFFF26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fld id="{D37136E0-78F1-4BFE-90AA-6C29D0B7D3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>
    <p:fade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A58DBBE-25A4-40F6-A578-FE93EB77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A506-268E-4EBC-A1A3-790F5EE078E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497CC9B8-5A6D-44AE-A718-29592CA34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1628775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鈴木慎也</a:t>
            </a:r>
            <a:endParaRPr lang="ja-JP" altLang="en-US" sz="2400">
              <a:effectLst>
                <a:outerShdw blurRad="38100" dist="38100" dir="2700000" algn="tl">
                  <a:srgbClr val="C0C0C0"/>
                </a:outerShdw>
              </a:effectLst>
              <a:ea typeface="ＭＳ ゴシック" panose="020B0609070205080204" pitchFamily="49" charset="-128"/>
            </a:endParaRPr>
          </a:p>
        </p:txBody>
      </p:sp>
      <p:sp>
        <p:nvSpPr>
          <p:cNvPr id="241669" name="Text Box 5">
            <a:extLst>
              <a:ext uri="{FF2B5EF4-FFF2-40B4-BE49-F238E27FC236}">
                <a16:creationId xmlns:a16="http://schemas.microsoft.com/office/drawing/2014/main" id="{0BA5EB27-60BE-4DC9-8E85-2DB9DD0B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916113"/>
            <a:ext cx="53149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600"/>
              <a:t>〒814-0180</a:t>
            </a:r>
          </a:p>
          <a:p>
            <a:r>
              <a:rPr lang="ja-JP" altLang="en-US" sz="1600"/>
              <a:t>福岡市城南区七隈</a:t>
            </a:r>
            <a:r>
              <a:rPr lang="en-US" altLang="ja-JP" sz="1600"/>
              <a:t>8-19-1</a:t>
            </a:r>
          </a:p>
          <a:p>
            <a:r>
              <a:rPr lang="ja-JP" altLang="en-US" sz="1600"/>
              <a:t>福岡大学工学部社会デザイン工学科水理衛生工学実験室</a:t>
            </a:r>
          </a:p>
          <a:p>
            <a:r>
              <a:rPr lang="en-US" altLang="ja-JP" sz="1600"/>
              <a:t>E-mail: </a:t>
            </a:r>
            <a:r>
              <a:rPr lang="en-US" altLang="ja-JP" sz="1600" u="sng">
                <a:solidFill>
                  <a:srgbClr val="006666"/>
                </a:solidFill>
              </a:rPr>
              <a:t>ssuzuki@fukuoka-u.ac.jp</a:t>
            </a:r>
          </a:p>
        </p:txBody>
      </p:sp>
      <p:sp>
        <p:nvSpPr>
          <p:cNvPr id="241672" name="Rectangle 8">
            <a:extLst>
              <a:ext uri="{FF2B5EF4-FFF2-40B4-BE49-F238E27FC236}">
                <a16:creationId xmlns:a16="http://schemas.microsoft.com/office/drawing/2014/main" id="{44852E60-8523-44DB-ACAE-F16C4F7E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20713"/>
            <a:ext cx="7921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ja-JP" alt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プレゼンテーションの</a:t>
            </a:r>
            <a:r>
              <a:rPr lang="en-US" altLang="ja-JP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ja-JP" alt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つの準備</a:t>
            </a:r>
          </a:p>
        </p:txBody>
      </p:sp>
      <p:sp>
        <p:nvSpPr>
          <p:cNvPr id="241673" name="Rectangle 9">
            <a:extLst>
              <a:ext uri="{FF2B5EF4-FFF2-40B4-BE49-F238E27FC236}">
                <a16:creationId xmlns:a16="http://schemas.microsoft.com/office/drawing/2014/main" id="{36175D1D-79D4-44C3-A50B-1720648E6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06763"/>
            <a:ext cx="360045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３つの準備とは？</a:t>
            </a:r>
          </a:p>
          <a:p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スライド設計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スライド制作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リハーサル</a:t>
            </a:r>
          </a:p>
        </p:txBody>
      </p:sp>
      <p:sp>
        <p:nvSpPr>
          <p:cNvPr id="241674" name="Rectangle 10">
            <a:extLst>
              <a:ext uri="{FF2B5EF4-FFF2-40B4-BE49-F238E27FC236}">
                <a16:creationId xmlns:a16="http://schemas.microsoft.com/office/drawing/2014/main" id="{AD3948CD-4036-4572-AAAE-E51FA3CEE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734050"/>
            <a:ext cx="7850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ja-JP" alt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特別</a:t>
            </a:r>
            <a:r>
              <a:rPr lang="ja-JP" alt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講座：「プレゼンテーション」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3">
            <a:extLst>
              <a:ext uri="{FF2B5EF4-FFF2-40B4-BE49-F238E27FC236}">
                <a16:creationId xmlns:a16="http://schemas.microsoft.com/office/drawing/2014/main" id="{67FFB740-8544-4FA7-ACF7-866313B9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D8A3-38F5-489B-A2B2-0767CA1A6231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1D082B08-276D-4FEF-8940-17C1BF06C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7425"/>
            <a:ext cx="388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スライド設計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CF4D6EA-B987-4DA0-96B0-9A296D16F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73238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・講演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時間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の確認</a:t>
            </a:r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6E62CD67-8598-495C-A59F-C270023CF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565400"/>
            <a:ext cx="3816350" cy="52863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・スライド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枚数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の決定</a:t>
            </a:r>
          </a:p>
        </p:txBody>
      </p:sp>
      <p:sp>
        <p:nvSpPr>
          <p:cNvPr id="222213" name="Rectangle 5">
            <a:extLst>
              <a:ext uri="{FF2B5EF4-FFF2-40B4-BE49-F238E27FC236}">
                <a16:creationId xmlns:a16="http://schemas.microsoft.com/office/drawing/2014/main" id="{C4132790-72F1-4B88-BDBE-2A5AAB5AF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57563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目的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の確認</a:t>
            </a:r>
          </a:p>
        </p:txBody>
      </p:sp>
      <p:sp>
        <p:nvSpPr>
          <p:cNvPr id="222214" name="Rectangle 6">
            <a:extLst>
              <a:ext uri="{FF2B5EF4-FFF2-40B4-BE49-F238E27FC236}">
                <a16:creationId xmlns:a16="http://schemas.microsoft.com/office/drawing/2014/main" id="{2D01D0E6-19AB-431A-9D15-2C40F562C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149725"/>
            <a:ext cx="3816350" cy="52863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結論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の確認</a:t>
            </a:r>
          </a:p>
        </p:txBody>
      </p:sp>
      <p:sp>
        <p:nvSpPr>
          <p:cNvPr id="222215" name="Rectangle 7">
            <a:extLst>
              <a:ext uri="{FF2B5EF4-FFF2-40B4-BE49-F238E27FC236}">
                <a16:creationId xmlns:a16="http://schemas.microsoft.com/office/drawing/2014/main" id="{5C208401-CB29-40DD-92F3-02055BC7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41888"/>
            <a:ext cx="3816350" cy="955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論理展開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の決定</a:t>
            </a:r>
          </a:p>
          <a:p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目的から結論まで</a:t>
            </a:r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2216" name="Rectangle 8">
            <a:extLst>
              <a:ext uri="{FF2B5EF4-FFF2-40B4-BE49-F238E27FC236}">
                <a16:creationId xmlns:a16="http://schemas.microsoft.com/office/drawing/2014/main" id="{43808D3D-69F5-4153-AB15-E5B57B17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024063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提示項目メモ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作成</a:t>
            </a:r>
          </a:p>
        </p:txBody>
      </p:sp>
      <p:sp>
        <p:nvSpPr>
          <p:cNvPr id="222217" name="Rectangle 9">
            <a:extLst>
              <a:ext uri="{FF2B5EF4-FFF2-40B4-BE49-F238E27FC236}">
                <a16:creationId xmlns:a16="http://schemas.microsoft.com/office/drawing/2014/main" id="{A3BC00DA-0632-46A7-8C80-0F999BA51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816225"/>
            <a:ext cx="3816350" cy="13827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・論理展開</a:t>
            </a:r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ストーリー</a:t>
            </a:r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)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に合わせて提示項目メモを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並び替える</a:t>
            </a:r>
          </a:p>
        </p:txBody>
      </p:sp>
      <p:sp>
        <p:nvSpPr>
          <p:cNvPr id="222218" name="Rectangle 10">
            <a:extLst>
              <a:ext uri="{FF2B5EF4-FFF2-40B4-BE49-F238E27FC236}">
                <a16:creationId xmlns:a16="http://schemas.microsoft.com/office/drawing/2014/main" id="{8863B4B7-40CF-4C6B-8A02-B9FD2FFA5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473575"/>
            <a:ext cx="3816350" cy="955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>
                <a:solidFill>
                  <a:srgbClr val="660033"/>
                </a:solidFill>
                <a:latin typeface="Times New Roman" panose="02020603050405020304" pitchFamily="18" charset="0"/>
              </a:rPr>
              <a:t>・どの提示項目メモをスライド化するか決定</a:t>
            </a:r>
          </a:p>
        </p:txBody>
      </p:sp>
      <p:sp>
        <p:nvSpPr>
          <p:cNvPr id="222219" name="AutoShape 11">
            <a:extLst>
              <a:ext uri="{FF2B5EF4-FFF2-40B4-BE49-F238E27FC236}">
                <a16:creationId xmlns:a16="http://schemas.microsoft.com/office/drawing/2014/main" id="{29C8E25E-D17F-4458-85DC-9F0C2FCC6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312988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0" name="AutoShape 12">
            <a:extLst>
              <a:ext uri="{FF2B5EF4-FFF2-40B4-BE49-F238E27FC236}">
                <a16:creationId xmlns:a16="http://schemas.microsoft.com/office/drawing/2014/main" id="{4F3306DE-FAE8-471B-B093-F695348A4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105150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1" name="AutoShape 13">
            <a:extLst>
              <a:ext uri="{FF2B5EF4-FFF2-40B4-BE49-F238E27FC236}">
                <a16:creationId xmlns:a16="http://schemas.microsoft.com/office/drawing/2014/main" id="{668E0017-D8A1-469F-84BD-9147F4D50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897313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2" name="AutoShape 14">
            <a:extLst>
              <a:ext uri="{FF2B5EF4-FFF2-40B4-BE49-F238E27FC236}">
                <a16:creationId xmlns:a16="http://schemas.microsoft.com/office/drawing/2014/main" id="{2E56F854-5CB4-4FF2-A959-7BC25622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689475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3" name="AutoShape 15">
            <a:extLst>
              <a:ext uri="{FF2B5EF4-FFF2-40B4-BE49-F238E27FC236}">
                <a16:creationId xmlns:a16="http://schemas.microsoft.com/office/drawing/2014/main" id="{08E54E2D-CDDB-4FD4-86CB-2AF4487C2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913438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4" name="AutoShape 16">
            <a:extLst>
              <a:ext uri="{FF2B5EF4-FFF2-40B4-BE49-F238E27FC236}">
                <a16:creationId xmlns:a16="http://schemas.microsoft.com/office/drawing/2014/main" id="{4CA1B7AE-9F56-4947-80ED-B26B9714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773238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5" name="AutoShape 17">
            <a:extLst>
              <a:ext uri="{FF2B5EF4-FFF2-40B4-BE49-F238E27FC236}">
                <a16:creationId xmlns:a16="http://schemas.microsoft.com/office/drawing/2014/main" id="{AC60DAA4-EB84-45A7-B197-A0C83492B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565400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6" name="AutoShape 18">
            <a:extLst>
              <a:ext uri="{FF2B5EF4-FFF2-40B4-BE49-F238E27FC236}">
                <a16:creationId xmlns:a16="http://schemas.microsoft.com/office/drawing/2014/main" id="{F6B4EF0D-0401-4593-BA14-3EF491978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221163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2227" name="AutoShape 19">
            <a:extLst>
              <a:ext uri="{FF2B5EF4-FFF2-40B4-BE49-F238E27FC236}">
                <a16:creationId xmlns:a16="http://schemas.microsoft.com/office/drawing/2014/main" id="{4480834F-EAA2-4C50-9BEB-49F3D0A1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445125"/>
            <a:ext cx="10080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スライド番号プレースホルダー 3">
            <a:extLst>
              <a:ext uri="{FF2B5EF4-FFF2-40B4-BE49-F238E27FC236}">
                <a16:creationId xmlns:a16="http://schemas.microsoft.com/office/drawing/2014/main" id="{E7526CC0-1A71-4BBE-AFFF-1CD9C905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ADD7-1DDA-4096-A457-BAE00966716C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43742" name="AutoShape 30">
            <a:extLst>
              <a:ext uri="{FF2B5EF4-FFF2-40B4-BE49-F238E27FC236}">
                <a16:creationId xmlns:a16="http://schemas.microsoft.com/office/drawing/2014/main" id="{D07B412C-78F0-4C4E-AFF8-29137063D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6308725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C898D814-6C50-4B01-B5B6-C63152BD4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7425"/>
            <a:ext cx="388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スライド製作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F62D1EA9-7E69-459E-8F60-499698B4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52625"/>
            <a:ext cx="3816350" cy="13827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・素材をはめ込み</a:t>
            </a:r>
          </a:p>
          <a:p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スライド原稿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作成</a:t>
            </a:r>
          </a:p>
          <a:p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下書き</a:t>
            </a:r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A8715E07-080A-497F-8BBF-810208A32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608388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>
                <a:solidFill>
                  <a:srgbClr val="660033"/>
                </a:solidFill>
                <a:latin typeface="Times New Roman" panose="02020603050405020304" pitchFamily="18" charset="0"/>
              </a:rPr>
              <a:t>・スライドの自主制作</a:t>
            </a:r>
          </a:p>
        </p:txBody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E81CCA7A-1824-48D7-B5BD-08A1F3F9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00550"/>
            <a:ext cx="3816350" cy="52863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・予備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リハーサル</a:t>
            </a:r>
          </a:p>
        </p:txBody>
      </p:sp>
      <p:sp>
        <p:nvSpPr>
          <p:cNvPr id="243723" name="AutoShape 11">
            <a:extLst>
              <a:ext uri="{FF2B5EF4-FFF2-40B4-BE49-F238E27FC236}">
                <a16:creationId xmlns:a16="http://schemas.microsoft.com/office/drawing/2014/main" id="{0F7ED994-EDF8-4A97-9F6F-0B7BC4B72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92713"/>
            <a:ext cx="338455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400" b="1" dirty="0">
                <a:solidFill>
                  <a:srgbClr val="FF3300"/>
                </a:solidFill>
              </a:rPr>
              <a:t>修正は必要か？</a:t>
            </a:r>
          </a:p>
        </p:txBody>
      </p:sp>
      <p:sp>
        <p:nvSpPr>
          <p:cNvPr id="243725" name="AutoShape 13">
            <a:extLst>
              <a:ext uri="{FF2B5EF4-FFF2-40B4-BE49-F238E27FC236}">
                <a16:creationId xmlns:a16="http://schemas.microsoft.com/office/drawing/2014/main" id="{4DE073D9-5E7B-456D-9152-DC086101A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700213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26" name="AutoShape 14">
            <a:extLst>
              <a:ext uri="{FF2B5EF4-FFF2-40B4-BE49-F238E27FC236}">
                <a16:creationId xmlns:a16="http://schemas.microsoft.com/office/drawing/2014/main" id="{17F34144-4D63-468F-BA01-5801645E9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357563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27" name="AutoShape 15">
            <a:extLst>
              <a:ext uri="{FF2B5EF4-FFF2-40B4-BE49-F238E27FC236}">
                <a16:creationId xmlns:a16="http://schemas.microsoft.com/office/drawing/2014/main" id="{C8AEF416-16BC-4ED0-B4B5-FBF98D6D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149725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28" name="AutoShape 16">
            <a:extLst>
              <a:ext uri="{FF2B5EF4-FFF2-40B4-BE49-F238E27FC236}">
                <a16:creationId xmlns:a16="http://schemas.microsoft.com/office/drawing/2014/main" id="{115A99D0-D742-4C03-9775-0724E0AC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941888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29" name="AutoShape 17">
            <a:extLst>
              <a:ext uri="{FF2B5EF4-FFF2-40B4-BE49-F238E27FC236}">
                <a16:creationId xmlns:a16="http://schemas.microsoft.com/office/drawing/2014/main" id="{1CD7CB2F-602F-4519-AD63-53E4678E7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626100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3731" name="AutoShape 19">
            <a:extLst>
              <a:ext uri="{FF2B5EF4-FFF2-40B4-BE49-F238E27FC236}">
                <a16:creationId xmlns:a16="http://schemas.microsoft.com/office/drawing/2014/main" id="{E0D42FD8-7818-4402-8812-8EDC4013C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876925"/>
            <a:ext cx="338455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400" b="1" dirty="0">
                <a:solidFill>
                  <a:srgbClr val="FF3300"/>
                </a:solidFill>
              </a:rPr>
              <a:t>時間管理は適当か？</a:t>
            </a:r>
          </a:p>
        </p:txBody>
      </p:sp>
      <p:sp>
        <p:nvSpPr>
          <p:cNvPr id="243732" name="Line 20">
            <a:extLst>
              <a:ext uri="{FF2B5EF4-FFF2-40B4-BE49-F238E27FC236}">
                <a16:creationId xmlns:a16="http://schemas.microsoft.com/office/drawing/2014/main" id="{0B6B86A6-9BCF-4B63-BAFE-9A41E06EC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445125"/>
            <a:ext cx="2592388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3" name="Line 21">
            <a:extLst>
              <a:ext uri="{FF2B5EF4-FFF2-40B4-BE49-F238E27FC236}">
                <a16:creationId xmlns:a16="http://schemas.microsoft.com/office/drawing/2014/main" id="{C2C0D389-0F2F-49C6-A5D6-0B20D5AFB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6092825"/>
            <a:ext cx="2592388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4" name="Line 22">
            <a:extLst>
              <a:ext uri="{FF2B5EF4-FFF2-40B4-BE49-F238E27FC236}">
                <a16:creationId xmlns:a16="http://schemas.microsoft.com/office/drawing/2014/main" id="{89C3349E-11DA-4D1D-AC45-90091BB82AE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408738" y="5805488"/>
            <a:ext cx="647700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5" name="Line 23">
            <a:extLst>
              <a:ext uri="{FF2B5EF4-FFF2-40B4-BE49-F238E27FC236}">
                <a16:creationId xmlns:a16="http://schemas.microsoft.com/office/drawing/2014/main" id="{6419C2F0-E8AB-4C9F-9AB1-E19FCD40AC29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480969" y="5228432"/>
            <a:ext cx="503237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6" name="Line 24">
            <a:extLst>
              <a:ext uri="{FF2B5EF4-FFF2-40B4-BE49-F238E27FC236}">
                <a16:creationId xmlns:a16="http://schemas.microsoft.com/office/drawing/2014/main" id="{E99D675F-B83C-46E2-B5F9-CD916710D03D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2736850" y="1808163"/>
            <a:ext cx="266382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7" name="AutoShape 25">
            <a:extLst>
              <a:ext uri="{FF2B5EF4-FFF2-40B4-BE49-F238E27FC236}">
                <a16:creationId xmlns:a16="http://schemas.microsoft.com/office/drawing/2014/main" id="{03886D48-8351-4B2E-952D-6835EE9C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92263"/>
            <a:ext cx="107950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400" b="1" dirty="0">
                <a:solidFill>
                  <a:srgbClr val="FF3300"/>
                </a:solidFill>
              </a:rPr>
              <a:t>修正</a:t>
            </a:r>
          </a:p>
        </p:txBody>
      </p:sp>
      <p:sp>
        <p:nvSpPr>
          <p:cNvPr id="243738" name="Line 26">
            <a:extLst>
              <a:ext uri="{FF2B5EF4-FFF2-40B4-BE49-F238E27FC236}">
                <a16:creationId xmlns:a16="http://schemas.microsoft.com/office/drawing/2014/main" id="{2A324DDB-98C7-4521-9B80-FF8131348369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6011863" y="1808163"/>
            <a:ext cx="72072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39" name="Line 27">
            <a:extLst>
              <a:ext uri="{FF2B5EF4-FFF2-40B4-BE49-F238E27FC236}">
                <a16:creationId xmlns:a16="http://schemas.microsoft.com/office/drawing/2014/main" id="{55E074FB-9548-4532-BC90-1C1732724DA3}"/>
              </a:ext>
            </a:extLst>
          </p:cNvPr>
          <p:cNvSpPr>
            <a:spLocks noChangeShapeType="1"/>
          </p:cNvSpPr>
          <p:nvPr/>
        </p:nvSpPr>
        <p:spPr bwMode="auto">
          <a:xfrm rot="-16200000">
            <a:off x="5130800" y="3375026"/>
            <a:ext cx="320357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3740" name="Text Box 28">
            <a:extLst>
              <a:ext uri="{FF2B5EF4-FFF2-40B4-BE49-F238E27FC236}">
                <a16:creationId xmlns:a16="http://schemas.microsoft.com/office/drawing/2014/main" id="{7DBEA507-AD04-44D7-ABB5-712C225D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57340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sp>
        <p:nvSpPr>
          <p:cNvPr id="243741" name="Text Box 29">
            <a:extLst>
              <a:ext uri="{FF2B5EF4-FFF2-40B4-BE49-F238E27FC236}">
                <a16:creationId xmlns:a16="http://schemas.microsoft.com/office/drawing/2014/main" id="{8E693833-5934-4F93-AE28-F25828952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084763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B23C7A08-76D8-4F2E-8B4B-960D4FC1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C0D-161C-4519-ACDF-A86934F2F8C1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D943DB1F-531C-4A46-BDBC-7C46CAC6C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7425"/>
            <a:ext cx="388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リハーサル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2B3EB515-7225-442E-819A-84D2EA144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52625"/>
            <a:ext cx="3816350" cy="955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発表原稿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作り</a:t>
            </a:r>
          </a:p>
          <a:p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ナレーション</a:t>
            </a:r>
            <a:r>
              <a:rPr lang="en-US" altLang="ja-JP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F5725058-3202-4B01-86E5-3755D3F41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664075"/>
            <a:ext cx="3816350" cy="52863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>
                <a:solidFill>
                  <a:srgbClr val="660033"/>
                </a:solidFill>
                <a:latin typeface="Times New Roman" panose="02020603050405020304" pitchFamily="18" charset="0"/>
              </a:rPr>
              <a:t>・</a:t>
            </a:r>
            <a:r>
              <a:rPr lang="ja-JP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最終リハーサル</a:t>
            </a:r>
          </a:p>
        </p:txBody>
      </p:sp>
      <p:sp>
        <p:nvSpPr>
          <p:cNvPr id="244741" name="Rectangle 5">
            <a:extLst>
              <a:ext uri="{FF2B5EF4-FFF2-40B4-BE49-F238E27FC236}">
                <a16:creationId xmlns:a16="http://schemas.microsoft.com/office/drawing/2014/main" id="{3EA3F05C-A7CC-421C-A616-C688D17C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76588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>
                <a:solidFill>
                  <a:srgbClr val="660033"/>
                </a:solidFill>
                <a:latin typeface="Times New Roman" panose="02020603050405020304" pitchFamily="18" charset="0"/>
              </a:rPr>
              <a:t>・予備リハーサル</a:t>
            </a:r>
          </a:p>
        </p:txBody>
      </p:sp>
      <p:sp>
        <p:nvSpPr>
          <p:cNvPr id="244742" name="AutoShape 6">
            <a:extLst>
              <a:ext uri="{FF2B5EF4-FFF2-40B4-BE49-F238E27FC236}">
                <a16:creationId xmlns:a16="http://schemas.microsoft.com/office/drawing/2014/main" id="{D63EF382-0CE2-4413-84F0-EB7E6BAA9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968750"/>
            <a:ext cx="2303462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rgbClr val="660033"/>
                </a:solidFill>
              </a:rPr>
              <a:t>O.K.</a:t>
            </a:r>
            <a:r>
              <a:rPr lang="ja-JP" altLang="en-US" sz="2400">
                <a:solidFill>
                  <a:srgbClr val="660033"/>
                </a:solidFill>
              </a:rPr>
              <a:t>？</a:t>
            </a:r>
          </a:p>
        </p:txBody>
      </p:sp>
      <p:sp>
        <p:nvSpPr>
          <p:cNvPr id="244744" name="Rectangle 8">
            <a:extLst>
              <a:ext uri="{FF2B5EF4-FFF2-40B4-BE49-F238E27FC236}">
                <a16:creationId xmlns:a16="http://schemas.microsoft.com/office/drawing/2014/main" id="{770F78DE-3814-48C9-8AF9-BB17848B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56238"/>
            <a:ext cx="3816350" cy="5286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>
                <a:solidFill>
                  <a:srgbClr val="660033"/>
                </a:solidFill>
                <a:latin typeface="Times New Roman" panose="02020603050405020304" pitchFamily="18" charset="0"/>
              </a:rPr>
              <a:t>・出発！</a:t>
            </a:r>
            <a:r>
              <a:rPr lang="en-US" altLang="ja-JP" sz="2800">
                <a:solidFill>
                  <a:srgbClr val="660033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800">
                <a:solidFill>
                  <a:srgbClr val="660033"/>
                </a:solidFill>
                <a:latin typeface="Times New Roman" panose="02020603050405020304" pitchFamily="18" charset="0"/>
              </a:rPr>
              <a:t>発表会場へ</a:t>
            </a:r>
            <a:r>
              <a:rPr lang="en-US" altLang="ja-JP" sz="2800">
                <a:solidFill>
                  <a:srgbClr val="6600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4745" name="AutoShape 9">
            <a:extLst>
              <a:ext uri="{FF2B5EF4-FFF2-40B4-BE49-F238E27FC236}">
                <a16:creationId xmlns:a16="http://schemas.microsoft.com/office/drawing/2014/main" id="{F11CDB6F-8D61-4B67-9F59-8D8499928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700213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46" name="AutoShape 10">
            <a:extLst>
              <a:ext uri="{FF2B5EF4-FFF2-40B4-BE49-F238E27FC236}">
                <a16:creationId xmlns:a16="http://schemas.microsoft.com/office/drawing/2014/main" id="{44D16063-214D-47C3-B6BD-748898067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924175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47" name="AutoShape 11">
            <a:extLst>
              <a:ext uri="{FF2B5EF4-FFF2-40B4-BE49-F238E27FC236}">
                <a16:creationId xmlns:a16="http://schemas.microsoft.com/office/drawing/2014/main" id="{7F007BA4-CB6A-4F1F-BDC9-27139D37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716338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48" name="AutoShape 12">
            <a:extLst>
              <a:ext uri="{FF2B5EF4-FFF2-40B4-BE49-F238E27FC236}">
                <a16:creationId xmlns:a16="http://schemas.microsoft.com/office/drawing/2014/main" id="{BAEC2DD0-E04A-46D3-A5DB-E6425FB8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0550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49" name="AutoShape 13">
            <a:extLst>
              <a:ext uri="{FF2B5EF4-FFF2-40B4-BE49-F238E27FC236}">
                <a16:creationId xmlns:a16="http://schemas.microsoft.com/office/drawing/2014/main" id="{3037294F-553F-4F87-8CCB-B5433BD6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192713"/>
            <a:ext cx="10080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50" name="Line 14">
            <a:extLst>
              <a:ext uri="{FF2B5EF4-FFF2-40B4-BE49-F238E27FC236}">
                <a16:creationId xmlns:a16="http://schemas.microsoft.com/office/drawing/2014/main" id="{AAE7F650-3E97-4326-966A-FC2FBCCB7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4183063"/>
            <a:ext cx="3097213" cy="1587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4751" name="Line 15">
            <a:extLst>
              <a:ext uri="{FF2B5EF4-FFF2-40B4-BE49-F238E27FC236}">
                <a16:creationId xmlns:a16="http://schemas.microsoft.com/office/drawing/2014/main" id="{0769F133-C546-4070-B7F1-B76D9FE40F50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5526087" y="3014663"/>
            <a:ext cx="233997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4752" name="Text Box 16">
            <a:extLst>
              <a:ext uri="{FF2B5EF4-FFF2-40B4-BE49-F238E27FC236}">
                <a16:creationId xmlns:a16="http://schemas.microsoft.com/office/drawing/2014/main" id="{FF5EE202-259F-4D8D-A143-EF1A4B9EB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382428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sp>
        <p:nvSpPr>
          <p:cNvPr id="244753" name="Line 17">
            <a:extLst>
              <a:ext uri="{FF2B5EF4-FFF2-40B4-BE49-F238E27FC236}">
                <a16:creationId xmlns:a16="http://schemas.microsoft.com/office/drawing/2014/main" id="{51860CCC-0A37-4B3B-B53D-C17061174684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2735263" y="1808163"/>
            <a:ext cx="266382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4754" name="AutoShape 18">
            <a:extLst>
              <a:ext uri="{FF2B5EF4-FFF2-40B4-BE49-F238E27FC236}">
                <a16:creationId xmlns:a16="http://schemas.microsoft.com/office/drawing/2014/main" id="{ED80524E-D470-4DAB-BD56-F27523F2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1592263"/>
            <a:ext cx="107950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400" b="1">
                <a:solidFill>
                  <a:srgbClr val="FF3300"/>
                </a:solidFill>
              </a:rPr>
              <a:t>修正</a:t>
            </a:r>
          </a:p>
        </p:txBody>
      </p:sp>
      <p:sp>
        <p:nvSpPr>
          <p:cNvPr id="244755" name="Line 19">
            <a:extLst>
              <a:ext uri="{FF2B5EF4-FFF2-40B4-BE49-F238E27FC236}">
                <a16:creationId xmlns:a16="http://schemas.microsoft.com/office/drawing/2014/main" id="{FC7FB9A2-9044-4A93-BE5A-FC13436BB8D7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6010275" y="1808163"/>
            <a:ext cx="720725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85DC604-C721-428B-905D-A4CBEFAC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14CB-81C1-45E8-876E-BBE16E3E059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42692" name="Rectangle 4">
            <a:extLst>
              <a:ext uri="{FF2B5EF4-FFF2-40B4-BE49-F238E27FC236}">
                <a16:creationId xmlns:a16="http://schemas.microsoft.com/office/drawing/2014/main" id="{424AD849-DD70-45A9-B3B9-E29017954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708275"/>
            <a:ext cx="71993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以上で終わりです</a:t>
            </a:r>
            <a:endParaRPr lang="ja-JP" altLang="en-US" sz="2800"/>
          </a:p>
          <a:p>
            <a:pPr algn="ctr" eaLnBrk="0" hangingPunct="0"/>
            <a:r>
              <a:rPr lang="ja-JP" altLang="en-US" sz="2800">
                <a:solidFill>
                  <a:srgbClr val="A50021"/>
                </a:solidFill>
              </a:rPr>
              <a:t>・ご清聴ありがとうございました</a:t>
            </a:r>
          </a:p>
          <a:p>
            <a:pPr algn="ctr" eaLnBrk="0" hangingPunct="0"/>
            <a:r>
              <a:rPr lang="en-US" altLang="ja-JP" sz="2800" b="1" i="1"/>
              <a:t>Thank you very much for your attention!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641</TotalTime>
  <Words>181</Words>
  <Application>Microsoft Office PowerPoint</Application>
  <PresentationFormat>画面に合わせる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ＭＳ Ｐ明朝</vt:lpstr>
      <vt:lpstr>ＭＳ ゴシック</vt:lpstr>
      <vt:lpstr>Arial</vt:lpstr>
      <vt:lpstr>Times New Roman</vt:lpstr>
      <vt:lpstr>Verdana</vt:lpstr>
      <vt:lpstr>Wingdings</vt:lpstr>
      <vt:lpstr>Profile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福岡大学工学部社会デザイン工学科水理衛生工学実験室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鈴木　慎也</dc:creator>
  <cp:lastModifiedBy>鈴木 慎也</cp:lastModifiedBy>
  <cp:revision>223</cp:revision>
  <dcterms:created xsi:type="dcterms:W3CDTF">2004-11-13T09:22:45Z</dcterms:created>
  <dcterms:modified xsi:type="dcterms:W3CDTF">2019-04-11T14:24:56Z</dcterms:modified>
</cp:coreProperties>
</file>